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7" r:id="rId3"/>
    <p:sldId id="260" r:id="rId4"/>
    <p:sldId id="262" r:id="rId5"/>
    <p:sldId id="263" r:id="rId6"/>
    <p:sldId id="264" r:id="rId7"/>
    <p:sldId id="265" r:id="rId8"/>
    <p:sldId id="26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0DD05-0381-F4E9-6105-2D1B762F2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49F8D8-5F28-5612-89D4-15734FDA8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778F78-45FF-599E-5649-F91E56395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CDDD-4427-4565-8615-68D922F8247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7A8A34-93C1-070D-4AFB-27038FE6A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7268A6-4C56-4132-F392-8E9AFC24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2346-3758-457A-B353-81F0A360B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83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7E91BA-9F5C-1D4E-0622-70A8C8BBC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E15B2-152C-5DC3-C349-FA9C4E0BB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E27864-167F-8807-1A8E-537E9427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CDDD-4427-4565-8615-68D922F8247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C48BDE-20BA-AF20-B22F-8DB171316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7FE218-6561-A1AF-0B6F-2D692698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2346-3758-457A-B353-81F0A360B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8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A53343-0B27-3BE2-FB32-0C2988C3A6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7C1725-0F42-E4A6-4579-1CC0B831E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4F9400-0FCB-CABB-E7D5-8EE79F0E7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CDDD-4427-4565-8615-68D922F8247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3C99AD-65A5-DC4B-8EDA-48FF82163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111A4D-AFF5-7EA8-39FC-32C5C269D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2346-3758-457A-B353-81F0A360B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4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57EAD-6C86-B781-479D-04041945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9ED931-60DF-4EA5-360D-A58164836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BD6E28-F0F6-C89F-CB58-41C131957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CDDD-4427-4565-8615-68D922F8247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5AA22A-1EDC-518F-D876-28D64649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0924D3-4C70-FAB1-F392-3A6B6DB61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2346-3758-457A-B353-81F0A360B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62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FB9804-01CE-B20C-AD04-FD234727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543A6A-6197-45AA-D4FA-9C870A385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E03DE1-968C-5A56-776C-58F28CF13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CDDD-4427-4565-8615-68D922F8247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C3C74D-A33E-9AA6-41DD-5CB787086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18D45-A0D5-46EB-D11F-45A5B3FEA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2346-3758-457A-B353-81F0A360B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7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830D3-D9E5-78D5-AAD6-36A4FC437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2C188C-FAA3-18A6-9FC6-496AB4484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992CB7-9778-55DD-DD64-9A0956C19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D1FCF2-F68B-E68B-76BD-063416629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CDDD-4427-4565-8615-68D922F8247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09CFA2-2ABE-16EB-6647-50F69A68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DBF859-A935-2C81-A4E4-1EA043AB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2346-3758-457A-B353-81F0A360B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03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958F0-814B-7558-3865-367F9A69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44EFDE-BF0D-0A06-D0D2-192518D3E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15C579-0F75-74C7-3823-E4C8940CB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501E7F-BC3C-8FD0-9EB8-B710577D6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895008-52AD-47DA-2EDF-FC2D74C33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77DD49-B97D-1D5C-E74A-11C39D9C7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CDDD-4427-4565-8615-68D922F8247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166309-EFD5-6FC9-708C-0BF5851FB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F76004-BE8F-8B76-D536-CBDA13440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2346-3758-457A-B353-81F0A360B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44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558E6-E465-6CCD-1333-F4E6692BF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5BD485-0F64-58E9-8500-6FE93BA9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CDDD-4427-4565-8615-68D922F8247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00DEB8-A346-4AE1-EFCD-10A6C5C7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619DDCF-898E-C0DA-B22E-45753ECED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2346-3758-457A-B353-81F0A360B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4C3F84-1CB5-8FA3-BD7E-BE12CBD57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CDDD-4427-4565-8615-68D922F8247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4AD310-243E-EA21-A072-B08BA3EA9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585EA8-C382-14E5-1F98-C550C1763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2346-3758-457A-B353-81F0A360B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20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D7BC3-48BA-0C5C-050C-554CD4E9A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641F63-30D4-D19C-44AB-7E861544C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0460C2-1A1D-B0F3-EB27-58CB15148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27387F-F48C-EAEB-691D-A5D3C8106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CDDD-4427-4565-8615-68D922F8247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B75C7-70F3-AB12-484D-9C7A764D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FEC9AB-B4DB-53C3-9082-571AAB53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2346-3758-457A-B353-81F0A360B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14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DCE0E-3D5E-F8BA-32C2-B4416EA44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A72781-B719-0D77-A1DB-5B3D37F155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5A038A-19BE-9FDA-02F6-5169BA2A4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091039-B3A4-D5E6-9DAB-7C21043F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CDDD-4427-4565-8615-68D922F8247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F91F5-570B-9FC2-1E07-30559AF12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BAC749-6126-6A40-A6E6-B56D1B0F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2346-3758-457A-B353-81F0A360B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3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6DCB-80EA-B8EE-9F71-E01A0AA5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FC6F9F-D7FE-9212-1CC9-A732EBE02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FD00B7-CF60-C41F-3084-8C4E6497B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FCDDD-4427-4565-8615-68D922F8247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439F16-4EFF-488E-FE82-1522F0DB33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1FD323-C387-DE91-4075-87FFD57BF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42346-3758-457A-B353-81F0A360B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4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7BB08A9-FC8D-0D92-BFAC-6D3CE2C9B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1" b="9079"/>
          <a:stretch/>
        </p:blipFill>
        <p:spPr bwMode="auto">
          <a:xfrm>
            <a:off x="0" y="0"/>
            <a:ext cx="73674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: влево 2">
            <a:extLst>
              <a:ext uri="{FF2B5EF4-FFF2-40B4-BE49-F238E27FC236}">
                <a16:creationId xmlns:a16="http://schemas.microsoft.com/office/drawing/2014/main" id="{E3001131-772F-0E4E-11D9-034B6AE1C36F}"/>
              </a:ext>
            </a:extLst>
          </p:cNvPr>
          <p:cNvSpPr/>
          <p:nvPr/>
        </p:nvSpPr>
        <p:spPr>
          <a:xfrm>
            <a:off x="7123612" y="0"/>
            <a:ext cx="4981303" cy="36053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МАОУ СОШ №4 </a:t>
            </a:r>
            <a:r>
              <a:rPr lang="ru-RU" sz="3600" b="1" dirty="0" err="1">
                <a:solidFill>
                  <a:srgbClr val="FF0000"/>
                </a:solidFill>
              </a:rPr>
              <a:t>г.Черняховска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Учитель 01\Desktop\фото лагерь22\20220603_111505.jpg">
            <a:extLst>
              <a:ext uri="{FF2B5EF4-FFF2-40B4-BE49-F238E27FC236}">
                <a16:creationId xmlns:a16="http://schemas.microsoft.com/office/drawing/2014/main" id="{8676E99F-200A-CEF2-ACB9-9ACDE6EB9A3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7" b="40535"/>
          <a:stretch/>
        </p:blipFill>
        <p:spPr bwMode="auto">
          <a:xfrm>
            <a:off x="7486748" y="3605348"/>
            <a:ext cx="4496245" cy="2882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508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D54BB1-6B81-E976-4503-A2980F16D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666"/>
            <a:ext cx="12192000" cy="6773491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FE87B6D6-F4F0-FAFA-66FF-0441CD3EF88E}"/>
              </a:ext>
            </a:extLst>
          </p:cNvPr>
          <p:cNvSpPr/>
          <p:nvPr/>
        </p:nvSpPr>
        <p:spPr>
          <a:xfrm>
            <a:off x="3324635" y="1348641"/>
            <a:ext cx="6202544" cy="2572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ученик начальной школы сможет бесплатно посещать два кружка по сертификату ПФДО</a:t>
            </a:r>
          </a:p>
        </p:txBody>
      </p:sp>
      <p:sp>
        <p:nvSpPr>
          <p:cNvPr id="5" name="Стрелка: влево 4">
            <a:extLst>
              <a:ext uri="{FF2B5EF4-FFF2-40B4-BE49-F238E27FC236}">
                <a16:creationId xmlns:a16="http://schemas.microsoft.com/office/drawing/2014/main" id="{20A4D16B-7554-9D64-8737-F05B39DCE0E2}"/>
              </a:ext>
            </a:extLst>
          </p:cNvPr>
          <p:cNvSpPr/>
          <p:nvPr/>
        </p:nvSpPr>
        <p:spPr>
          <a:xfrm>
            <a:off x="3324634" y="3921337"/>
            <a:ext cx="5991498" cy="22878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учащихся 1-4 классов появится возможность бесплатно обучаться по программам: художественная, социально-гуманитарная, техническая, физкультурно-спортивная.</a:t>
            </a:r>
          </a:p>
        </p:txBody>
      </p:sp>
    </p:spTree>
    <p:extLst>
      <p:ext uri="{BB962C8B-B14F-4D97-AF65-F5344CB8AC3E}">
        <p14:creationId xmlns:p14="http://schemas.microsoft.com/office/powerpoint/2010/main" val="290251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160E299-1D61-7A15-2483-B12A35796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9268" y="0"/>
            <a:ext cx="12871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4FAE27-6417-C207-48A7-C9644C637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827" y="3670662"/>
            <a:ext cx="3109229" cy="2333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BEABDD-0E30-3649-FB5D-22855BB5C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946" y="3779520"/>
            <a:ext cx="3109229" cy="443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330920A2-D466-2EA1-36D5-626BFC742DFA}"/>
              </a:ext>
            </a:extLst>
          </p:cNvPr>
          <p:cNvSpPr/>
          <p:nvPr/>
        </p:nvSpPr>
        <p:spPr>
          <a:xfrm>
            <a:off x="3134820" y="1514929"/>
            <a:ext cx="6462025" cy="2333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Физкультурно- оздоровительное </a:t>
            </a:r>
            <a:r>
              <a:rPr lang="ru-RU" sz="2000" b="1" dirty="0">
                <a:solidFill>
                  <a:srgbClr val="FF0000"/>
                </a:solidFill>
              </a:rPr>
              <a:t>направление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«Спортивные танцы»______2-3 классы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3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103FB4-F77F-802A-118F-C05ECD656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FF5C5878-8D0D-CA46-A95B-BA29BD4693E6}"/>
              </a:ext>
            </a:extLst>
          </p:cNvPr>
          <p:cNvSpPr/>
          <p:nvPr/>
        </p:nvSpPr>
        <p:spPr>
          <a:xfrm>
            <a:off x="3439885" y="1550125"/>
            <a:ext cx="6183086" cy="2142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Художественное  направление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«Акварелька»__________1-2 классы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«Азбука театра»___________2классы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0B8571-938E-756F-5B96-C6BD2FA8D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565752"/>
            <a:ext cx="2842260" cy="2382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A28C77-25A6-99C9-EF89-504B00B70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60" y="3849057"/>
            <a:ext cx="2955470" cy="1942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407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7F599F-7A3F-2AAE-69EF-660403A44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3" y="0"/>
            <a:ext cx="12192000" cy="6858000"/>
          </a:xfrm>
          <a:prstGeom prst="rect">
            <a:avLst/>
          </a:prstGeom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88107AB7-03AD-8F61-BC29-40FC7D5263D8}"/>
              </a:ext>
            </a:extLst>
          </p:cNvPr>
          <p:cNvSpPr/>
          <p:nvPr/>
        </p:nvSpPr>
        <p:spPr>
          <a:xfrm>
            <a:off x="3523265" y="1619795"/>
            <a:ext cx="6252754" cy="2203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Техническое направление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«Мультипликация»______3-4 классы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D611D2-EB19-9F47-9271-067C1D579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265" y="3944983"/>
            <a:ext cx="5699112" cy="2268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248EE9-4446-9C6D-5E5D-82ADD71A3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3" y="-54429"/>
            <a:ext cx="2688569" cy="1883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469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743128-0284-5BC4-170F-B0B179597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CCE3A49F-06AD-21B9-F254-E174952B516C}"/>
              </a:ext>
            </a:extLst>
          </p:cNvPr>
          <p:cNvSpPr/>
          <p:nvPr/>
        </p:nvSpPr>
        <p:spPr>
          <a:xfrm>
            <a:off x="3422469" y="1515291"/>
            <a:ext cx="6133255" cy="2499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Социально-гуманитарная направленность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«Маленькая Англия»__1 классы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DCB0FE-2748-AA8E-E8C3-F676F385B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067" y="4015007"/>
            <a:ext cx="5423019" cy="2211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5778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EF415C-D9A3-33C7-2E05-3D03CA5C9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27FB5B00-983A-CB05-1FCC-DDA278B3B983}"/>
              </a:ext>
            </a:extLst>
          </p:cNvPr>
          <p:cNvSpPr/>
          <p:nvPr/>
        </p:nvSpPr>
        <p:spPr>
          <a:xfrm>
            <a:off x="3544388" y="1463039"/>
            <a:ext cx="5930537" cy="2107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Физкультурно-оздоровительное  направление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«Фитнес без границ»_________3-4классы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7D3105-38E9-2C2A-14EE-A8EB1981F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122" y="3709851"/>
            <a:ext cx="3517697" cy="210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58F8C8-55AC-EA6B-3665-238A94478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936" y="3709848"/>
            <a:ext cx="2833784" cy="2107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066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0CC5040D-518E-333B-7CFB-F4E432AD29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455204"/>
              </p:ext>
            </p:extLst>
          </p:nvPr>
        </p:nvGraphicFramePr>
        <p:xfrm>
          <a:off x="74658" y="0"/>
          <a:ext cx="12117342" cy="6958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882" imgH="5667062" progId="AcroExch.Document.11">
                  <p:embed/>
                </p:oleObj>
              </mc:Choice>
              <mc:Fallback>
                <p:oleObj name="Acrobat Document" r:id="rId2" imgW="8019882" imgH="566706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658" y="0"/>
                        <a:ext cx="12117342" cy="6958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23937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82</Words>
  <Application>Microsoft Office PowerPoint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3</cp:revision>
  <dcterms:created xsi:type="dcterms:W3CDTF">2022-08-16T19:51:40Z</dcterms:created>
  <dcterms:modified xsi:type="dcterms:W3CDTF">2022-08-17T13:55:16Z</dcterms:modified>
</cp:coreProperties>
</file>