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7" r:id="rId2"/>
    <p:sldId id="288" r:id="rId3"/>
    <p:sldId id="289" r:id="rId4"/>
    <p:sldId id="290" r:id="rId5"/>
    <p:sldId id="362" r:id="rId6"/>
    <p:sldId id="291" r:id="rId7"/>
    <p:sldId id="292" r:id="rId8"/>
    <p:sldId id="317" r:id="rId9"/>
    <p:sldId id="293" r:id="rId10"/>
    <p:sldId id="319" r:id="rId11"/>
    <p:sldId id="295" r:id="rId12"/>
    <p:sldId id="325" r:id="rId13"/>
    <p:sldId id="296" r:id="rId14"/>
    <p:sldId id="324" r:id="rId15"/>
    <p:sldId id="298" r:id="rId16"/>
    <p:sldId id="405" r:id="rId17"/>
    <p:sldId id="330" r:id="rId18"/>
    <p:sldId id="299" r:id="rId19"/>
    <p:sldId id="334" r:id="rId20"/>
    <p:sldId id="335" r:id="rId21"/>
    <p:sldId id="301" r:id="rId22"/>
    <p:sldId id="353" r:id="rId23"/>
    <p:sldId id="302" r:id="rId24"/>
    <p:sldId id="364" r:id="rId25"/>
    <p:sldId id="367" r:id="rId26"/>
    <p:sldId id="368" r:id="rId27"/>
    <p:sldId id="406" r:id="rId28"/>
    <p:sldId id="369" r:id="rId29"/>
    <p:sldId id="371" r:id="rId30"/>
    <p:sldId id="370" r:id="rId31"/>
    <p:sldId id="407" r:id="rId32"/>
    <p:sldId id="408" r:id="rId33"/>
    <p:sldId id="409" r:id="rId34"/>
    <p:sldId id="373" r:id="rId35"/>
    <p:sldId id="411" r:id="rId36"/>
    <p:sldId id="374" r:id="rId37"/>
    <p:sldId id="410" r:id="rId38"/>
    <p:sldId id="376" r:id="rId39"/>
    <p:sldId id="400" r:id="rId40"/>
    <p:sldId id="393" r:id="rId41"/>
    <p:sldId id="41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C18"/>
    <a:srgbClr val="FF8585"/>
    <a:srgbClr val="293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1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5B55F-6128-4161-BD32-9E08E381BEA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9A799-4A9F-469F-8274-94A0A3A7A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91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9A799-4A9F-469F-8274-94A0A3A7A53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67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0213-F2C2-402E-AB9F-C703EB97B01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F692A-E730-4E79-BE38-38520B8DED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us.123rf.com/450wm/yeletkeshet/yeletkeshet1206/yeletkeshet120600008/14226211-%D1%88%D0%BA%D0%BE%D0%BB%D1%8C%D0%BD%D0%B8%D0%BA%D0%B8-%D0%B8-%D0%BC%D0%BD%D0%BE%D0%B6%D0%B5%D1%81%D1%82%D0%B2%D0%BE-%D1%81%D0%B2%D1%8F%D0%B7%D0%B0%D0%BD%D0%BD%D1%8B%D1%85-%D1%81-%D0%BD%D0%B8%D0%BC-%D1%8D%D0%BB%D0%B5%D0%BC%D0%B5%D0%BD%D1%82%D0%BE%D0%B2-%D1%88%D0%BA%D0%BE%D0%BB%D0%B5.jp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300" dirty="0" smtClean="0">
                <a:hlinkClick r:id="rId2"/>
              </a:rPr>
              <a:t/>
            </a:r>
            <a:br>
              <a:rPr lang="ru-RU" sz="1300" dirty="0" smtClean="0">
                <a:hlinkClick r:id="rId2"/>
              </a:rPr>
            </a:br>
            <a:r>
              <a:rPr lang="ru-RU" sz="1300" dirty="0">
                <a:hlinkClick r:id="rId2"/>
              </a:rPr>
              <a:t/>
            </a:r>
            <a:br>
              <a:rPr lang="ru-RU" sz="1300" dirty="0">
                <a:hlinkClick r:id="rId2"/>
              </a:rPr>
            </a:br>
            <a:r>
              <a:rPr lang="ru-RU" sz="1300" dirty="0" smtClean="0">
                <a:hlinkClick r:id="rId2"/>
              </a:rPr>
              <a:t/>
            </a:r>
            <a:br>
              <a:rPr lang="ru-RU" sz="1300" dirty="0" smtClean="0">
                <a:hlinkClick r:id="rId2"/>
              </a:rPr>
            </a:br>
            <a:r>
              <a:rPr lang="ru-RU" sz="1300" dirty="0">
                <a:hlinkClick r:id="rId2"/>
              </a:rPr>
              <a:t/>
            </a:r>
            <a:br>
              <a:rPr lang="ru-RU" sz="1300" dirty="0">
                <a:hlinkClick r:id="rId2"/>
              </a:rPr>
            </a:br>
            <a:r>
              <a:rPr lang="ru-RU" sz="1300" dirty="0" smtClean="0">
                <a:hlinkClick r:id="rId2"/>
              </a:rPr>
              <a:t/>
            </a:r>
            <a:br>
              <a:rPr lang="ru-RU" sz="1300" dirty="0" smtClean="0">
                <a:hlinkClick r:id="rId2"/>
              </a:rPr>
            </a:br>
            <a:r>
              <a:rPr lang="en-US" sz="1300" dirty="0" smtClean="0">
                <a:hlinkClick r:id="rId2"/>
              </a:rPr>
              <a:t>http</a:t>
            </a:r>
            <a:r>
              <a:rPr lang="en-US" sz="1300" dirty="0">
                <a:hlinkClick r:id="rId2"/>
              </a:rPr>
              <a:t>://us.123rf.com/450wm/yeletkeshet/yeletkeshet1206/yeletkeshet120600008/14226211-%D1%88%D0%BA%D0%BE%D0%BB%D1%8C%D0%BD%D0%B8%D0%BA%D0%B8-%D0%B8-%D0%BC%D0%BD%D0%BE%D0%B6%D0%B5%D1%81%D1%82%D0%B2%D0%BE-%D1%81%D0%B2%D1%8F%D0%B7%D0%B0%D0%BD%D0%BD%D1%8B%D1%85-%D1%81-%D0%BD%D0%B8%D0%BC-%D1%8D%D0%BB%D0%B5%D0%BC%D0%B5%D0%BD%D1%82%D0%BE%D0%B2-%D1%88%D0%BA%D0%BE%D0%BB%D0%B5.jpg</a:t>
            </a:r>
            <a:endParaRPr lang="ru-RU" sz="1300" dirty="0"/>
          </a:p>
        </p:txBody>
      </p:sp>
      <p:pic>
        <p:nvPicPr>
          <p:cNvPr id="36866" name="Picture 2" descr="http://us.123rf.com/450wm/yeletkeshet/yeletkeshet1206/yeletkeshet120600008/14226211-%D1%88%D0%BA%D0%BE%D0%BB%D1%8C%D0%BD%D0%B8%D0%BA%D0%B8-%D0%B8-%D0%BC%D0%BD%D0%BE%D0%B6%D0%B5%D1%81%D1%82%D0%B2%D0%BE-%D1%81%D0%B2%D1%8F%D0%B7%D0%B0%D0%BD%D0%BD%D1%8B%D1%85-%D1%81-%D0%BD%D0%B8%D0%BC-%D1%8D%D0%BB%D0%B5%D0%BC%D0%B5%D0%BD%D1%82%D0%BE%D0%B2-%D1%88%D0%BA%D0%BE%D0%BB%D0%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" b="87"/>
          <a:stretch/>
        </p:blipFill>
        <p:spPr bwMode="auto">
          <a:xfrm>
            <a:off x="120377" y="116632"/>
            <a:ext cx="9191277" cy="674136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3068960"/>
            <a:ext cx="360040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71699" y="1345411"/>
            <a:ext cx="5688632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6600" kern="10" dirty="0">
                <a:ln w="11430"/>
                <a:solidFill>
                  <a:srgbClr val="960000"/>
                </a:solidFill>
                <a:latin typeface="Comic Sans MS" panose="030F0702030302020204" pitchFamily="66" charset="0"/>
              </a:rPr>
              <a:t>Калейдоскоп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6600" kern="10" dirty="0">
                <a:ln w="11430"/>
                <a:solidFill>
                  <a:srgbClr val="960000"/>
                </a:solidFill>
                <a:latin typeface="Comic Sans MS" panose="030F0702030302020204" pitchFamily="66" charset="0"/>
              </a:rPr>
              <a:t>ш</a:t>
            </a:r>
            <a:r>
              <a:rPr lang="ru-RU" sz="6600" kern="10" dirty="0" smtClean="0">
                <a:ln w="11430"/>
                <a:solidFill>
                  <a:srgbClr val="960000"/>
                </a:solidFill>
                <a:latin typeface="Comic Sans MS" panose="030F0702030302020204" pitchFamily="66" charset="0"/>
              </a:rPr>
              <a:t>кольной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6600" kern="10" dirty="0" smtClean="0">
                <a:ln w="11430"/>
                <a:solidFill>
                  <a:srgbClr val="960000"/>
                </a:solidFill>
                <a:latin typeface="Comic Sans MS" panose="030F0702030302020204" pitchFamily="66" charset="0"/>
              </a:rPr>
              <a:t>жизни</a:t>
            </a:r>
            <a:endParaRPr lang="ru-RU" sz="6600" dirty="0">
              <a:ln w="11430"/>
              <a:solidFill>
                <a:srgbClr val="96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47277" y="-99392"/>
            <a:ext cx="901176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7200" b="1" i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9 класс                      2020г</a:t>
            </a:r>
            <a:endParaRPr lang="ru-RU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3553" y="6397896"/>
            <a:ext cx="287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МАОУ СОШ 4 </a:t>
            </a:r>
            <a:r>
              <a:rPr lang="ru-RU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г.Черняхлвска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0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0" y="0"/>
            <a:ext cx="8229600" cy="129973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04" y="1878933"/>
            <a:ext cx="6260592" cy="3968496"/>
          </a:xfrm>
        </p:spPr>
      </p:pic>
      <p:pic>
        <p:nvPicPr>
          <p:cNvPr id="6146" name="Picture 2" descr="G:\4 класс-27 март\рамки+\Школьные годы чудесные .jp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84" y="0"/>
            <a:ext cx="912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03775"/>
            <a:ext cx="5400600" cy="405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43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69" y="3218641"/>
            <a:ext cx="627395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Праздник </a:t>
            </a:r>
          </a:p>
          <a:p>
            <a:pPr algn="ctr"/>
            <a:r>
              <a:rPr lang="ru-RU" sz="6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п</a:t>
            </a: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есни и строя</a:t>
            </a:r>
            <a:endParaRPr lang="ru-RU" sz="6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солдатик 44444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3570"/>
            <a:ext cx="1440160" cy="163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следы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1801">
            <a:off x="755576" y="1788221"/>
            <a:ext cx="9509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следы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2874">
            <a:off x="2664092" y="2143181"/>
            <a:ext cx="9509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следы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742">
            <a:off x="4842264" y="2032982"/>
            <a:ext cx="9493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следы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2538">
            <a:off x="6845356" y="1497776"/>
            <a:ext cx="9493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Солда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74" y="1216930"/>
            <a:ext cx="1106014" cy="28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9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28" y="1600200"/>
            <a:ext cx="4991344" cy="4525963"/>
          </a:xfrm>
        </p:spPr>
      </p:pic>
      <p:pic>
        <p:nvPicPr>
          <p:cNvPr id="9218" name="Picture 2" descr="G:\4 класс-27 март\рамки+\Песня и стр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46138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3413744"/>
            <a:ext cx="62739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Спортивная </a:t>
            </a:r>
          </a:p>
          <a:p>
            <a:pPr algn="ctr"/>
            <a:r>
              <a:rPr lang="ru-RU" sz="6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ж</a:t>
            </a:r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и з н ь</a:t>
            </a:r>
            <a:endParaRPr lang="ru-RU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2" descr="http://gvm.dkd.lt/webfiles/image/sport_schoo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91" y="260648"/>
            <a:ext cx="4201501" cy="315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4 класс-27 март\рамки+\Спорт жиз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88428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4437112"/>
            <a:ext cx="2823732" cy="242088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5328592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06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56592" y="270892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44016"/>
            <a:ext cx="2952328" cy="3356992"/>
          </a:xfrm>
          <a:prstGeom prst="rect">
            <a:avLst/>
          </a:prstGeom>
          <a:blipFill>
            <a:blip r:embed="rId2"/>
            <a:srcRect/>
            <a:stretch>
              <a:fillRect l="-75885" r="-86117" b="-8537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005201"/>
            <a:ext cx="62739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Школьные </a:t>
            </a:r>
          </a:p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мероприятия</a:t>
            </a:r>
            <a:endParaRPr lang="ru-RU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8" y="620688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6" y="548680"/>
            <a:ext cx="6087567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44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17777"/>
            <a:ext cx="6480720" cy="31272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42743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501008"/>
            <a:ext cx="6273959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П о х о д ы</a:t>
            </a:r>
            <a:endParaRPr lang="ru-RU" sz="8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9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4 класс-27 март\рамки+\Походы 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472" y="-1096892"/>
            <a:ext cx="6858003" cy="928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38"/>
            <a:ext cx="5643961" cy="423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19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ru.prom.st/97336949_w640_h640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7505" y="116632"/>
            <a:ext cx="8893656" cy="666936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492896"/>
            <a:ext cx="7272808" cy="3960440"/>
          </a:xfrm>
          <a:prstGeom prst="rect">
            <a:avLst/>
          </a:prstGeom>
          <a:solidFill>
            <a:srgbClr val="303C18"/>
          </a:solidFill>
          <a:ln w="152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1425" y="2780928"/>
            <a:ext cx="685315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spc="0" normalizeH="0" baseline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Хотим на всё мы оглянуться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spc="0" normalizeH="0" baseline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На то, чем жизнь была полна,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spc="0" normalizeH="0" baseline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На все счастливые минуты,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spc="0" normalizeH="0" baseline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На все удачные дела</a:t>
            </a:r>
            <a:endParaRPr lang="ru-RU" sz="3600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G:\4 класс-27 март\рамки+\Общени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2" y="-135396"/>
            <a:ext cx="9324530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27672"/>
            <a:ext cx="5177548" cy="38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008440"/>
            <a:ext cx="62739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Праздники</a:t>
            </a:r>
            <a:endParaRPr lang="ru-RU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party-boom.ru/section_img/shkolnyie-prazdniki/kruglye_shary_iz_lateksa_s_risunko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4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4\4 класс-27 март\Рамочки -4кл\lily-flower-frame_155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99947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4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photoknopa.ru/uploads/posts/2012-02/1328624500_deti_shkolniki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"/>
          <a:stretch/>
        </p:blipFill>
        <p:spPr bwMode="auto">
          <a:xfrm>
            <a:off x="539552" y="3789040"/>
            <a:ext cx="1317621" cy="180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hotoknopa.ru/uploads/posts/2012-02/1328624500_deti_shkolniki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"/>
          <a:stretch/>
        </p:blipFill>
        <p:spPr bwMode="auto">
          <a:xfrm>
            <a:off x="2411760" y="3053882"/>
            <a:ext cx="1844299" cy="25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hotoknopa.ru/uploads/posts/2012-02/1328624500_deti_shkolniki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7250" r="100000">
                        <a14:foregroundMark x1="93000" y1="11498" x2="93000" y2="11498"/>
                        <a14:foregroundMark x1="98500" y1="9059" x2="98500" y2="9059"/>
                        <a14:foregroundMark x1="77000" y1="97561" x2="77000" y2="97561"/>
                        <a14:foregroundMark x1="72500" y1="97909" x2="72500" y2="97909"/>
                        <a14:foregroundMark x1="95000" y1="19861" x2="95000" y2="19861"/>
                        <a14:backgroundMark x1="62500" y1="90941" x2="62500" y2="90941"/>
                        <a14:backgroundMark x1="62000" y1="87805" x2="62000" y2="87805"/>
                        <a14:backgroundMark x1="65250" y1="88850" x2="65250" y2="88850"/>
                        <a14:backgroundMark x1="85000" y1="89895" x2="85000" y2="89895"/>
                        <a14:backgroundMark x1="89000" y1="90592" x2="89000" y2="90592"/>
                        <a14:backgroundMark x1="92250" y1="89547" x2="92250" y2="89547"/>
                        <a14:backgroundMark x1="94500" y1="89547" x2="94500" y2="89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" b="20"/>
          <a:stretch/>
        </p:blipFill>
        <p:spPr bwMode="auto">
          <a:xfrm>
            <a:off x="4644008" y="2169517"/>
            <a:ext cx="2119941" cy="26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3528" y="579171"/>
            <a:ext cx="75648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Мечтою устремляясь в высь</a:t>
            </a:r>
            <a:b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Как быстро годы пронеслись </a:t>
            </a:r>
          </a:p>
        </p:txBody>
      </p:sp>
      <p:pic>
        <p:nvPicPr>
          <p:cNvPr id="7" name="Picture 2" descr="http://www.photoknopa.ru/uploads/posts/2012-02/1328624500_deti_shkolniki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4" t="77509" r="26505"/>
          <a:stretch/>
        </p:blipFill>
        <p:spPr bwMode="auto">
          <a:xfrm>
            <a:off x="5004049" y="4855029"/>
            <a:ext cx="928666" cy="79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1.liveinternet.ru/images/attach/b/4/104/616/104616771_large_a__3_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721841" y="3053882"/>
            <a:ext cx="1412696" cy="150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6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G:\4 класс-27 март\рамки+\Заключение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664" y="44624"/>
            <a:ext cx="4968552" cy="6813376"/>
          </a:xfrm>
        </p:spPr>
      </p:pic>
      <p:pic>
        <p:nvPicPr>
          <p:cNvPr id="3074" name="Picture 2" descr="Задумчивая девочка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60424"/>
            <a:ext cx="1368152" cy="17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"/>
          <a:stretch/>
        </p:blipFill>
        <p:spPr>
          <a:xfrm flipH="1">
            <a:off x="4724400" y="44624"/>
            <a:ext cx="4419600" cy="6813376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691680" y="476672"/>
            <a:ext cx="5724636" cy="4536504"/>
          </a:xfrm>
          <a:prstGeom prst="horizontalScroll">
            <a:avLst/>
          </a:prstGeom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2499184" y="1556792"/>
            <a:ext cx="4450432" cy="2218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>
              <a:buNone/>
            </a:pPr>
            <a:r>
              <a:rPr lang="ru-RU" sz="4400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Благодарность</a:t>
            </a:r>
          </a:p>
          <a:p>
            <a:pPr algn="ctr" rtl="0">
              <a:buNone/>
            </a:pPr>
            <a:r>
              <a:rPr lang="ru-RU" sz="4400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учителям!</a:t>
            </a:r>
            <a:endParaRPr lang="ru-RU" sz="4400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1268760"/>
            <a:ext cx="5232523" cy="281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Директор школы, должность не простая,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Вас лежит ответственность большая,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 Вы сомненьям шансов не даете,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Корабль школьный Вы уверенно ведете!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Хотим спасибо от души мы Вам сказать,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Здоровья крепкого от сердца пожелать!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999" y="4293096"/>
            <a:ext cx="279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Директор  школы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02" y="360835"/>
            <a:ext cx="2737341" cy="39322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9039" y="4869160"/>
            <a:ext cx="33489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Донченко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Ирина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2951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626" y="764704"/>
            <a:ext cx="561662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Учебный процесс весь налажен,</a:t>
            </a:r>
          </a:p>
          <a:p>
            <a:pPr marL="0" indent="0">
              <a:buNone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в школе нашей очень важен.</a:t>
            </a:r>
          </a:p>
          <a:p>
            <a:pPr marL="0" indent="0">
              <a:buNone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справедливый, и суровый порой,</a:t>
            </a:r>
          </a:p>
          <a:p>
            <a:pPr marL="0" indent="0">
              <a:buNone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Профессии своей герой.</a:t>
            </a:r>
          </a:p>
          <a:p>
            <a:pPr marL="0" indent="0">
              <a:buNone/>
            </a:pP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</a:t>
            </a: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завуч, лучший в мире,</a:t>
            </a:r>
          </a:p>
          <a:p>
            <a:pPr marL="0" indent="0">
              <a:buNone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вам спасибо говорим.</a:t>
            </a:r>
          </a:p>
          <a:p>
            <a:pPr marL="0" indent="0">
              <a:buNone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Здоровья крепкого желаем,</a:t>
            </a:r>
          </a:p>
          <a:p>
            <a:pPr marL="0" indent="0">
              <a:buNone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Чтобы вам на все хватало сил.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908720"/>
            <a:ext cx="2400267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268062" y="4539006"/>
            <a:ext cx="3384376" cy="1872208"/>
          </a:xfrm>
          <a:prstGeom prst="round2DiagRect">
            <a:avLst/>
          </a:prstGeom>
          <a:solidFill>
            <a:schemeClr val="bg1"/>
          </a:soli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Comic Sans MS" panose="030F0702030302020204" pitchFamily="66" charset="0"/>
              </a:rPr>
              <a:t>Скороспелова Ирина Николаевна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7185" y="4581128"/>
            <a:ext cx="28424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Завуч школы</a:t>
            </a:r>
            <a:endParaRPr lang="ru-RU" sz="320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30825" y="5159447"/>
            <a:ext cx="3058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Скороспелова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Ирина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5706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283968" y="4597139"/>
            <a:ext cx="4536504" cy="2000213"/>
          </a:xfrm>
          <a:prstGeom prst="round2DiagRect">
            <a:avLst/>
          </a:prstGeom>
          <a:ln>
            <a:solidFill>
              <a:srgbClr val="FF858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Севостьянова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Елена Геннадьевна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332656"/>
            <a:ext cx="460851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Составить расписанье до субботы,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Процесс учебный,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вливающий в работу,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воспитательный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скажем от себя: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Любимый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завуч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сражались на ура!</a:t>
            </a:r>
            <a:r>
              <a:rPr lang="ru-RU" sz="2400" b="1" dirty="0">
                <a:latin typeface="Comic Sans MS" panose="030F0702030302020204" pitchFamily="66" charset="0"/>
              </a:rPr>
              <a:t/>
            </a:r>
            <a:br>
              <a:rPr lang="ru-RU" sz="2400" b="1" dirty="0">
                <a:latin typeface="Comic Sans MS" panose="030F0702030302020204" pitchFamily="66" charset="0"/>
              </a:rPr>
            </a:b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4667336"/>
            <a:ext cx="4572000" cy="1089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Завуч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школы</a:t>
            </a:r>
          </a:p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учитель химии и биологии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2500"/>
              </a:lnSpc>
            </a:pP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658416"/>
            <a:ext cx="2888013" cy="385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8032" y="4144475"/>
            <a:ext cx="4427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благодарны Вам за эти знания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пожелать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хотим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Чтобы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 Вас был во всем и заранее Только один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позитив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9" y="0"/>
            <a:ext cx="9324528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55976" y="679694"/>
            <a:ext cx="4520585" cy="3508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учили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доброте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терпенью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Внимательности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честности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верности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друзьям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все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уроки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мудрости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житейской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все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поверьте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благодарны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Вам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4416368"/>
            <a:ext cx="4572000" cy="77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Классный </a:t>
            </a:r>
          </a:p>
          <a:p>
            <a:pPr algn="ctr">
              <a:lnSpc>
                <a:spcPts val="2500"/>
              </a:lnSpc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руководитель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068960"/>
            <a:ext cx="2152542" cy="2694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55976" y="52414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Шумейко 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4722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216294"/>
            <a:ext cx="8136904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Н</a:t>
            </a: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аш школьный дом</a:t>
            </a:r>
          </a:p>
          <a:p>
            <a:pPr algn="ctr"/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tikvar Shadow" pitchFamily="34" charset="0"/>
            </a:endParaRPr>
          </a:p>
          <a:p>
            <a:pPr algn="ctr"/>
            <a:endParaRPr lang="ru-RU" sz="6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tikvar Shadow" panose="020B0000000000000000" pitchFamily="34" charset="0"/>
            </a:endParaRPr>
          </a:p>
          <a:p>
            <a:pPr algn="ctr"/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tikvar Shadow" panose="020B0000000000000000" pitchFamily="34" charset="0"/>
            </a:endParaRPr>
          </a:p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tikvar Shadow" pitchFamily="34" charset="0"/>
              </a:rPr>
              <a:t>    </a:t>
            </a:r>
          </a:p>
          <a:p>
            <a:r>
              <a:rPr lang="ru-RU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и </a:t>
            </a: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мы в нем</a:t>
            </a:r>
            <a:endParaRPr lang="ru-RU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68760"/>
            <a:ext cx="4425735" cy="403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9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62264" y="337403"/>
            <a:ext cx="5719464" cy="373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Защищаем теоремы,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зубрим все правила,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Математике спасибо,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 мозги подправила!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еще спасибо Вам!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поздравленья наши!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 пифагоровых штанов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сваришь в школе каши</a:t>
            </a:r>
            <a:r>
              <a:rPr lang="ru-RU" sz="2000" b="1" dirty="0" smtClean="0">
                <a:latin typeface="Comic Sans MS" panose="030F0702030302020204" pitchFamily="66" charset="0"/>
              </a:rPr>
              <a:t>!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9" y="3212977"/>
            <a:ext cx="1944216" cy="2577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11014" y="4907385"/>
            <a:ext cx="382027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Вязимова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Любовь Михайловна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88" y="22584"/>
            <a:ext cx="9327688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74984" y="336670"/>
            <a:ext cx="50238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русском и литературе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приобщаемся к культуре.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Умеем грамотно писать,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Серьёзно, вдумчиво читать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мыслить образно при этом.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знаем творчество поэтов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помним классиков слова,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это всё спасибо Вам!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200156"/>
            <a:ext cx="1944216" cy="2908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55976" y="5167116"/>
            <a:ext cx="3679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Угинчене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Лариса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6225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452" cy="69642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1920" y="274638"/>
            <a:ext cx="5292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80114" y="511811"/>
            <a:ext cx="43162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нас преданья старины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краткой форме изложили.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рассказы Ваши влюблены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Всем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классом мы безумно были.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Весь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человечества прогресс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вкратце нам пересказали,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 огромный интерес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Всегда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бесспорно, вызывали.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140968"/>
            <a:ext cx="2386159" cy="3187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11901" y="5484972"/>
            <a:ext cx="4052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Грембовская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Елизавета Владимировна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889" cy="69622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35564" y="4766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Законы жизни познаем мы с Вами,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которых, увы, заблудились бы сами.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то, что Вы физике нас научили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тайны природы Вы нам приоткрыли,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очень признательны и благодарны.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Теперь мы в науках совсем небездарны!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Пусть Ваша наука Вам счастье приносит!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Пусть радует школа Вас каждую осень!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284984"/>
            <a:ext cx="1944216" cy="2924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942014" y="4585606"/>
            <a:ext cx="3648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Ларионенко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Валентина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36341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7" y="0"/>
            <a:ext cx="9324528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51920" y="404664"/>
            <a:ext cx="5472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2800" b="1" dirty="0" smtClean="0">
                <a:latin typeface="Comic Sans MS" pitchFamily="66" charset="0"/>
              </a:rPr>
              <a:t>    </a:t>
            </a: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откроем вам секрет.</a:t>
            </a:r>
          </a:p>
          <a:p>
            <a:pPr>
              <a:lnSpc>
                <a:spcPct val="150000"/>
              </a:lnSpc>
            </a:pP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мире нет рецепта лучше!</a:t>
            </a:r>
          </a:p>
          <a:p>
            <a:pPr>
              <a:lnSpc>
                <a:spcPct val="150000"/>
              </a:lnSpc>
            </a:pP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Будь со спортом неразлучен</a:t>
            </a:r>
          </a:p>
          <a:p>
            <a:pPr>
              <a:lnSpc>
                <a:spcPct val="150000"/>
              </a:lnSpc>
            </a:pP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Проживёшь тогда сто лет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alt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212976"/>
            <a:ext cx="1835042" cy="2621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50381" y="4293096"/>
            <a:ext cx="33618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Косова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Наталья Леонидовна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-210738"/>
            <a:ext cx="9144000" cy="6847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212976"/>
            <a:ext cx="2101847" cy="2630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193213" y="54926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Нет, не праздный предмет –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ОБЖ, «безопасность».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нашей жизни суровой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Он нам дан не напрасно.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кто знает, возможно,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 тысячу раз,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Будем мы благодарны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 входили мы в класс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урок ОБЖ,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где наш добрый учитель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призывал нас не раз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«Жизнь свою берегите»!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5169" y="4096322"/>
            <a:ext cx="3068087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Моисеев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Олег Георгиевич</a:t>
            </a:r>
          </a:p>
        </p:txBody>
      </p:sp>
    </p:spTree>
    <p:extLst>
      <p:ext uri="{BB962C8B-B14F-4D97-AF65-F5344CB8AC3E}">
        <p14:creationId xmlns:p14="http://schemas.microsoft.com/office/powerpoint/2010/main" val="84124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" y="25380"/>
            <a:ext cx="9324528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66396" y="274638"/>
            <a:ext cx="5256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Когда мы будем в Лондоне…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будем обязательно!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Своей английской речью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Сразим весь Старый Свет!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Вас поздравляем радостно!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пусть мечты сбываются!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Пусть Вам поставит Лондон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«Пятерку» за ответ!!!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34" y="3212976"/>
            <a:ext cx="1596764" cy="2191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91" y="3551911"/>
            <a:ext cx="1723612" cy="2647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77672" y="4321568"/>
            <a:ext cx="28184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Егорова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Марина Олеговна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2645" y="1914287"/>
            <a:ext cx="34547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Ковалева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Ирина Витальевна</a:t>
            </a:r>
          </a:p>
        </p:txBody>
      </p:sp>
    </p:spTree>
    <p:extLst>
      <p:ext uri="{BB962C8B-B14F-4D97-AF65-F5344CB8AC3E}">
        <p14:creationId xmlns:p14="http://schemas.microsoft.com/office/powerpoint/2010/main" val="26579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519" y="2023"/>
            <a:ext cx="9159519" cy="6855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212976"/>
            <a:ext cx="2001504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35896" y="813090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вами вслед готовы сами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земные недра заползать,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 страны 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турпоездках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 вами.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предпочли бы изучать!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77055" y="4618557"/>
            <a:ext cx="43508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Залесова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Наталья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486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64" y="-35581"/>
            <a:ext cx="9324528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4752528" y="573906"/>
            <a:ext cx="4572000" cy="7953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260" y="6237312"/>
            <a:ext cx="4572000" cy="4558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212976"/>
            <a:ext cx="1864015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20480" y="4783211"/>
            <a:ext cx="500404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Погожева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Юлиана Дмитриевна</a:t>
            </a:r>
          </a:p>
          <a:p>
            <a:pPr algn="ctr"/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Зонов Дмитрий Сергеевич</a:t>
            </a:r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6260" y="180509"/>
            <a:ext cx="4935996" cy="291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мире новых технологий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Информатика предмет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Жизненно необходимый,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нём для нас секретов нет.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примером наш учитель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ему желаем мы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Массы новшеств и открытий,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Счастья, радости, любви.</a:t>
            </a:r>
          </a:p>
        </p:txBody>
      </p:sp>
    </p:spTree>
    <p:extLst>
      <p:ext uri="{BB962C8B-B14F-4D97-AF65-F5344CB8AC3E}">
        <p14:creationId xmlns:p14="http://schemas.microsoft.com/office/powerpoint/2010/main" val="5800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664" y="44624"/>
            <a:ext cx="4968552" cy="6813376"/>
          </a:xfrm>
        </p:spPr>
      </p:pic>
      <p:pic>
        <p:nvPicPr>
          <p:cNvPr id="3074" name="Picture 2" descr="Задумчивая девочка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60424"/>
            <a:ext cx="1368152" cy="17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"/>
          <a:stretch/>
        </p:blipFill>
        <p:spPr>
          <a:xfrm flipH="1">
            <a:off x="4724400" y="44624"/>
            <a:ext cx="4419600" cy="6813376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691680" y="476672"/>
            <a:ext cx="5724636" cy="4536504"/>
          </a:xfrm>
          <a:prstGeom prst="horizontalScroll">
            <a:avLst/>
          </a:prstGeom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2499184" y="1556792"/>
            <a:ext cx="4450432" cy="2218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>
              <a:buNone/>
            </a:pPr>
            <a:r>
              <a:rPr lang="ru-RU" sz="4400" b="1" i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/>
              </a:rPr>
              <a:t>Благодарность</a:t>
            </a:r>
          </a:p>
          <a:p>
            <a:pPr algn="ctr" rtl="0">
              <a:buNone/>
            </a:pPr>
            <a:r>
              <a:rPr lang="ru-RU" sz="4400" b="1" i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/>
              </a:rPr>
              <a:t>техперсоналу!</a:t>
            </a:r>
            <a:endParaRPr lang="ru-RU" sz="4400" b="1" i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7172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69065"/>
            <a:ext cx="686598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Ты помнишь тот звонок веселый,</a:t>
            </a:r>
          </a:p>
          <a:p>
            <a:pPr algn="ctr"/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Что прозвенел нам в первый раз</a:t>
            </a:r>
            <a:endParaRPr lang="ru-RU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081" y="5237667"/>
            <a:ext cx="5612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Когда вошли с цветами в школу,</a:t>
            </a:r>
            <a:b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</a:br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В свой самый лучший первый класс</a:t>
            </a:r>
            <a:endParaRPr lang="ru-RU" sz="2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35132"/>
            <a:ext cx="5144120" cy="385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6785" y="116632"/>
            <a:ext cx="8856984" cy="64807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77" y="581092"/>
            <a:ext cx="2660577" cy="2837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9642"/>
            <a:ext cx="2851088" cy="212735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23528" y="3982921"/>
            <a:ext cx="3923928" cy="1800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>
                <a:latin typeface="Comic Sans MS" panose="030F0702030302020204" pitchFamily="66" charset="0"/>
              </a:rPr>
              <a:t>Много счастья и здоровья</a:t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>
                <a:latin typeface="Comic Sans MS" panose="030F0702030302020204" pitchFamily="66" charset="0"/>
              </a:rPr>
              <a:t>Поварихам мы желаем!</a:t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>
                <a:latin typeface="Comic Sans MS" panose="030F0702030302020204" pitchFamily="66" charset="0"/>
              </a:rPr>
              <a:t>Ведь готовите  с любовью,</a:t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>
                <a:latin typeface="Comic Sans MS" panose="030F0702030302020204" pitchFamily="66" charset="0"/>
              </a:rPr>
              <a:t>Хорошо мы это знаем!</a:t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>
                <a:latin typeface="Comic Sans MS" panose="030F0702030302020204" pitchFamily="66" charset="0"/>
              </a:rPr>
              <a:t/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>
                <a:latin typeface="Comic Sans MS" panose="030F0702030302020204" pitchFamily="66" charset="0"/>
              </a:rPr>
              <a:t>Говорим мы вам спасибо,</a:t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 smtClean="0">
                <a:latin typeface="Comic Sans MS" panose="030F0702030302020204" pitchFamily="66" charset="0"/>
              </a:rPr>
              <a:t>Как вкусно кормите вы нас,</a:t>
            </a:r>
            <a:r>
              <a:rPr lang="ru-RU" sz="8000" dirty="0">
                <a:latin typeface="Comic Sans MS" panose="030F0702030302020204" pitchFamily="66" charset="0"/>
              </a:rPr>
              <a:t/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>
                <a:latin typeface="Comic Sans MS" panose="030F0702030302020204" pitchFamily="66" charset="0"/>
              </a:rPr>
              <a:t>Вся еда ну просто диво!</a:t>
            </a:r>
            <a:br>
              <a:rPr lang="ru-RU" sz="8000" dirty="0">
                <a:latin typeface="Comic Sans MS" panose="030F0702030302020204" pitchFamily="66" charset="0"/>
              </a:rPr>
            </a:br>
            <a:r>
              <a:rPr lang="ru-RU" sz="8000" dirty="0">
                <a:latin typeface="Comic Sans MS" panose="030F0702030302020204" pitchFamily="66" charset="0"/>
              </a:rPr>
              <a:t>Видно, что вы высший класс!</a:t>
            </a:r>
          </a:p>
          <a:p>
            <a:endParaRPr lang="ru-RU" dirty="0"/>
          </a:p>
        </p:txBody>
      </p:sp>
      <p:sp>
        <p:nvSpPr>
          <p:cNvPr id="13" name="Объект 8"/>
          <p:cNvSpPr txBox="1">
            <a:spLocks/>
          </p:cNvSpPr>
          <p:nvPr/>
        </p:nvSpPr>
        <p:spPr>
          <a:xfrm>
            <a:off x="5868144" y="3717032"/>
            <a:ext cx="3385542" cy="1720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Comic Sans MS" panose="030F0702030302020204" pitchFamily="66" charset="0"/>
              </a:rPr>
              <a:t>Спасибо за то, что </a:t>
            </a:r>
            <a:r>
              <a:rPr lang="ru-RU" sz="2000" dirty="0" smtClean="0">
                <a:latin typeface="Comic Sans MS" panose="030F0702030302020204" pitchFamily="66" charset="0"/>
              </a:rPr>
              <a:t>Порядок </a:t>
            </a:r>
            <a:r>
              <a:rPr lang="ru-RU" sz="2000" dirty="0">
                <a:latin typeface="Comic Sans MS" panose="030F0702030302020204" pitchFamily="66" charset="0"/>
              </a:rPr>
              <a:t>хранили,</a:t>
            </a:r>
          </a:p>
          <a:p>
            <a:pPr marL="0" indent="0">
              <a:buNone/>
            </a:pPr>
            <a:r>
              <a:rPr lang="ru-RU" sz="2000" dirty="0" smtClean="0">
                <a:latin typeface="Comic Sans MS" panose="030F0702030302020204" pitchFamily="66" charset="0"/>
              </a:rPr>
              <a:t>Убирали</a:t>
            </a:r>
            <a:r>
              <a:rPr lang="ru-RU" sz="2000" dirty="0">
                <a:latin typeface="Comic Sans MS" panose="030F0702030302020204" pitchFamily="66" charset="0"/>
              </a:rPr>
              <a:t>, вытирали, </a:t>
            </a:r>
            <a:r>
              <a:rPr lang="ru-RU" sz="2000" dirty="0" smtClean="0">
                <a:latin typeface="Comic Sans MS" panose="030F0702030302020204" pitchFamily="66" charset="0"/>
              </a:rPr>
              <a:t>Красили </a:t>
            </a:r>
            <a:r>
              <a:rPr lang="ru-RU" sz="2000" dirty="0">
                <a:latin typeface="Comic Sans MS" panose="030F0702030302020204" pitchFamily="66" charset="0"/>
              </a:rPr>
              <a:t>и мыли.</a:t>
            </a:r>
          </a:p>
          <a:p>
            <a:pPr marL="0" indent="0">
              <a:buNone/>
            </a:pPr>
            <a:r>
              <a:rPr lang="ru-RU" sz="2000" dirty="0">
                <a:latin typeface="Comic Sans MS" panose="030F0702030302020204" pitchFamily="66" charset="0"/>
              </a:rPr>
              <a:t>Вы поливали и растили </a:t>
            </a:r>
            <a:r>
              <a:rPr lang="ru-RU" sz="2000" dirty="0" smtClean="0">
                <a:latin typeface="Comic Sans MS" panose="030F0702030302020204" pitchFamily="66" charset="0"/>
              </a:rPr>
              <a:t>Школьные </a:t>
            </a:r>
            <a:r>
              <a:rPr lang="ru-RU" sz="2000" dirty="0">
                <a:latin typeface="Comic Sans MS" panose="030F0702030302020204" pitchFamily="66" charset="0"/>
              </a:rPr>
              <a:t>цветы.</a:t>
            </a:r>
          </a:p>
          <a:p>
            <a:pPr marL="0" indent="0">
              <a:buNone/>
            </a:pPr>
            <a:r>
              <a:rPr lang="ru-RU" sz="2000" dirty="0">
                <a:latin typeface="Comic Sans MS" panose="030F0702030302020204" pitchFamily="66" charset="0"/>
              </a:rPr>
              <a:t>Вы- как хранители </a:t>
            </a:r>
            <a:r>
              <a:rPr lang="ru-RU" sz="2000" dirty="0" smtClean="0">
                <a:latin typeface="Comic Sans MS" panose="030F0702030302020204" pitchFamily="66" charset="0"/>
              </a:rPr>
              <a:t>Порядка</a:t>
            </a:r>
            <a:r>
              <a:rPr lang="ru-RU" sz="2000" dirty="0">
                <a:latin typeface="Comic Sans MS" panose="030F0702030302020204" pitchFamily="66" charset="0"/>
              </a:rPr>
              <a:t>, чистоты.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34" y="620688"/>
            <a:ext cx="2431728" cy="24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31104" y="846138"/>
            <a:ext cx="433163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В добрый </a:t>
            </a:r>
          </a:p>
          <a:p>
            <a:pPr algn="ctr"/>
            <a:r>
              <a:rPr lang="ru-RU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Путь!</a:t>
            </a:r>
            <a:endParaRPr lang="ru-RU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4 класс-27 март\рамки+\первый раз в первый класс.jpg2.p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16632"/>
            <a:ext cx="555950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ocal_Admin\Pictures\рамкаа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12058" y="1556792"/>
            <a:ext cx="3936848" cy="36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27" y="2587957"/>
            <a:ext cx="1860685" cy="2325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2751" y="404664"/>
            <a:ext cx="75723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Первый учитель и первый урок –</a:t>
            </a:r>
          </a:p>
          <a:p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 </a:t>
            </a:r>
            <a:r>
              <a:rPr lang="ru-RU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начинались </a:t>
            </a:r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школьные годы</a:t>
            </a:r>
            <a:endParaRPr lang="ru-RU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ru-RU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6915" y="1725908"/>
            <a:ext cx="5477782" cy="280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Comic Sans MS" panose="030F0702030302020204" pitchFamily="66" charset="0"/>
              </a:rPr>
              <a:t>Учительнице первой наш привет,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400" b="1" dirty="0">
                <a:latin typeface="Comic Sans MS" panose="030F0702030302020204" pitchFamily="66" charset="0"/>
              </a:rPr>
              <a:t>И </a:t>
            </a:r>
            <a:r>
              <a:rPr lang="de-DE" sz="2400" b="1" dirty="0" err="1">
                <a:latin typeface="Comic Sans MS" panose="030F0702030302020204" pitchFamily="66" charset="0"/>
              </a:rPr>
              <a:t>ей</a:t>
            </a:r>
            <a:r>
              <a:rPr lang="de-DE" sz="2400" b="1" dirty="0">
                <a:latin typeface="Comic Sans MS" panose="030F0702030302020204" pitchFamily="66" charset="0"/>
              </a:rPr>
              <a:t>  </a:t>
            </a:r>
            <a:r>
              <a:rPr lang="ru-RU" sz="2400" b="1" dirty="0" smtClean="0">
                <a:latin typeface="Comic Sans MS" panose="030F0702030302020204" pitchFamily="66" charset="0"/>
              </a:rPr>
              <a:t>мы </a:t>
            </a:r>
            <a:r>
              <a:rPr lang="de-DE" sz="2400" b="1" dirty="0" smtClean="0">
                <a:latin typeface="Comic Sans MS" panose="030F0702030302020204" pitchFamily="66" charset="0"/>
              </a:rPr>
              <a:t>посвящаем </a:t>
            </a:r>
            <a:r>
              <a:rPr lang="de-DE" sz="2400" b="1" dirty="0" err="1">
                <a:latin typeface="Comic Sans MS" panose="030F0702030302020204" pitchFamily="66" charset="0"/>
              </a:rPr>
              <a:t>строки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эти</a:t>
            </a:r>
            <a:r>
              <a:rPr lang="de-DE" sz="2400" b="1" dirty="0">
                <a:latin typeface="Comic Sans MS" panose="030F0702030302020204" pitchFamily="66" charset="0"/>
              </a:rPr>
              <a:t>.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400" b="1" dirty="0" err="1">
                <a:latin typeface="Comic Sans MS" panose="030F0702030302020204" pitchFamily="66" charset="0"/>
              </a:rPr>
              <a:t>Она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сказала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нам</a:t>
            </a:r>
            <a:r>
              <a:rPr lang="de-DE" sz="2400" b="1" dirty="0"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latin typeface="Comic Sans MS" panose="030F0702030302020204" pitchFamily="66" charset="0"/>
              </a:rPr>
              <a:t>что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лучше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нет</a:t>
            </a:r>
            <a:endParaRPr lang="ru-RU" sz="24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400" b="1" dirty="0" err="1">
                <a:latin typeface="Comic Sans MS" panose="030F0702030302020204" pitchFamily="66" charset="0"/>
              </a:rPr>
              <a:t>Моей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страны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на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голубой</a:t>
            </a:r>
            <a:r>
              <a:rPr lang="de-DE" sz="2400" b="1" dirty="0"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latin typeface="Comic Sans MS" panose="030F0702030302020204" pitchFamily="66" charset="0"/>
              </a:rPr>
              <a:t>планете</a:t>
            </a:r>
            <a:r>
              <a:rPr lang="de-DE" sz="2400" dirty="0">
                <a:latin typeface="Comic Sans MS" panose="030F0702030302020204" pitchFamily="66" charset="0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latin typeface="Comic Sans MS" panose="030F0702030302020204" pitchFamily="66" charset="0"/>
              </a:rPr>
              <a:t> 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295" y="534244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Алекперова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Ирина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31569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kychild.ru/uploads/posts/2012-08/1345417175_shkolniki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42" y="1618144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6924" y="692695"/>
            <a:ext cx="6849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Грызли мы гранит науки,-</a:t>
            </a:r>
            <a:endParaRPr lang="ru-RU" sz="4000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280" y="5271894"/>
            <a:ext cx="59009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Лени не знали и скуки</a:t>
            </a:r>
            <a:endParaRPr lang="ru-RU" sz="4000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4 класс-27 март\рамки+\наша учё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7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548680"/>
            <a:ext cx="5698976" cy="8689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26" y="1417638"/>
            <a:ext cx="6271583" cy="48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2" y="2891483"/>
            <a:ext cx="856895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Школьные годы чудесные</a:t>
            </a:r>
          </a:p>
          <a:p>
            <a:pPr algn="ctr"/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С играми, танцами, песнями</a:t>
            </a:r>
            <a:endParaRPr lang="ru-RU" sz="4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лллл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3476"/>
            <a:ext cx="2897042" cy="25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697</Words>
  <Application>Microsoft Office PowerPoint</Application>
  <PresentationFormat>Экран (4:3)</PresentationFormat>
  <Paragraphs>182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Antikvar Shadow</vt:lpstr>
      <vt:lpstr>Arial</vt:lpstr>
      <vt:lpstr>Calibri</vt:lpstr>
      <vt:lpstr>Comic Sans MS</vt:lpstr>
      <vt:lpstr>Monotype Corsiva</vt:lpstr>
      <vt:lpstr>Times New Roman</vt:lpstr>
      <vt:lpstr>Тема Office</vt:lpstr>
      <vt:lpstr>     http://us.123rf.com/450wm/yeletkeshet/yeletkeshet1206/yeletkeshet120600008/14226211-%D1%88%D0%BA%D0%BE%D0%BB%D1%8C%D0%BD%D0%B8%D0%BA%D0%B8-%D0%B8-%D0%BC%D0%BD%D0%BE%D0%B6%D0%B5%D1%81%D1%82%D0%B2%D0%BE-%D1%81%D0%B2%D1%8F%D0%B7%D0%B0%D0%BD%D0%BD%D1%8B%D1%85-%D1%81-%D0%BD%D0%B8%D0%BC-%D1%8D%D0%BB%D0%B5%D0%BC%D0%B5%D0%BD%D1%82%D0%BE%D0%B2-%D1%88%D0%BA%D0%BE%D0%BB%D0%B5.jp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Калейдоскоп школьной жизни</dc:title>
  <dc:subject>Последний звонок</dc:subject>
  <dc:creator>Коровина Л Н</dc:creator>
  <cp:lastModifiedBy>Пользователь Windows</cp:lastModifiedBy>
  <cp:revision>206</cp:revision>
  <dcterms:created xsi:type="dcterms:W3CDTF">2014-07-18T16:23:18Z</dcterms:created>
  <dcterms:modified xsi:type="dcterms:W3CDTF">2020-05-22T13:47:20Z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7141459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