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7" r:id="rId2"/>
    <p:sldId id="256" r:id="rId3"/>
    <p:sldId id="259" r:id="rId4"/>
    <p:sldId id="261" r:id="rId5"/>
    <p:sldId id="262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Буква </a:t>
            </a:r>
            <a:r>
              <a:rPr lang="ru-RU" b="1" i="1" dirty="0">
                <a:solidFill>
                  <a:srgbClr val="0070C0"/>
                </a:solidFill>
              </a:rPr>
              <a:t>Ь – </a:t>
            </a:r>
            <a:r>
              <a:rPr lang="ru-RU" b="1" dirty="0">
                <a:solidFill>
                  <a:srgbClr val="0070C0"/>
                </a:solidFill>
              </a:rPr>
              <a:t>показатель мягкости предшествующих согласных </a:t>
            </a:r>
            <a:r>
              <a:rPr lang="ru-RU" b="1" dirty="0" smtClean="0">
                <a:solidFill>
                  <a:srgbClr val="0070C0"/>
                </a:solidFill>
              </a:rPr>
              <a:t>звуков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6192688" cy="1512168"/>
          </a:xfrm>
        </p:spPr>
        <p:txBody>
          <a:bodyPr>
            <a:normAutofit/>
          </a:bodyPr>
          <a:lstStyle/>
          <a:p>
            <a:r>
              <a:rPr lang="ru-RU" i="1" dirty="0" smtClean="0"/>
              <a:t>Подготовила</a:t>
            </a:r>
            <a:r>
              <a:rPr lang="en-US" i="1" dirty="0" smtClean="0"/>
              <a:t>:</a:t>
            </a:r>
            <a:r>
              <a:rPr lang="ru-RU" i="1" dirty="0" smtClean="0"/>
              <a:t> учитель начальных классов</a:t>
            </a:r>
          </a:p>
          <a:p>
            <a:r>
              <a:rPr lang="ru-RU" sz="1800" i="1" dirty="0" smtClean="0"/>
              <a:t>                              </a:t>
            </a:r>
            <a:r>
              <a:rPr lang="ru-RU" sz="1800" i="1" dirty="0" err="1" smtClean="0"/>
              <a:t>Вещикова</a:t>
            </a:r>
            <a:r>
              <a:rPr lang="ru-RU" sz="1800" i="1" dirty="0" smtClean="0"/>
              <a:t> Е.А.</a:t>
            </a:r>
            <a:endParaRPr lang="ru-RU" sz="1800" i="1" dirty="0"/>
          </a:p>
        </p:txBody>
      </p:sp>
    </p:spTree>
    <p:extLst>
      <p:ext uri="{BB962C8B-B14F-4D97-AF65-F5344CB8AC3E}">
        <p14:creationId xmlns="" xmlns:p14="http://schemas.microsoft.com/office/powerpoint/2010/main" val="31368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60432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589240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 какой проблемой столкнулись наши герои?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7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5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90600"/>
            <a:ext cx="86409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580112" y="3717032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691680" y="3717032"/>
            <a:ext cx="1656184" cy="1656184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75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3913"/>
            <a:ext cx="864096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580112" y="3717032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 flipV="1">
            <a:off x="1763688" y="3933056"/>
            <a:ext cx="1656184" cy="1656184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58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23913"/>
            <a:ext cx="87233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012160" y="3861048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 flipV="1">
            <a:off x="1547664" y="3573016"/>
            <a:ext cx="1800200" cy="180020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3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19125"/>
            <a:ext cx="8712969" cy="51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86809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97508" y="5086808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Ь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83722" y="5096922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41782" y="5079466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Ь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0213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44825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Спасибо за урок!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40213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33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Буква Ь – показатель мягкости предшествующих согласных звуков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Буква Ь - показатель мягкости предшествующих согласных</dc:subject>
  <dc:creator>Новикова Т.А.</dc:creator>
  <cp:lastModifiedBy>Ученник-07</cp:lastModifiedBy>
  <cp:revision>8</cp:revision>
  <dcterms:modified xsi:type="dcterms:W3CDTF">2017-03-27T11:54:35Z</dcterms:modified>
</cp:coreProperties>
</file>